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4512-407B-45AA-B955-B271CC06999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758-C61B-4E9A-82A3-E7219C62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4512-407B-45AA-B955-B271CC06999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0758-C61B-4E9A-82A3-E7219C626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0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7EC234"/>
                </a:solidFill>
                <a:latin typeface="+mn-lt"/>
                <a:ea typeface="+mn-ea"/>
                <a:cs typeface="+mn-cs"/>
              </a:rPr>
              <a:t>    Этапы  подготовки программы наставничества</a:t>
            </a:r>
            <a:endParaRPr lang="en-US" sz="3200" b="1" dirty="0">
              <a:solidFill>
                <a:srgbClr val="7EC23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3115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   </a:t>
            </a:r>
            <a:r>
              <a:rPr lang="ru-RU" altLang="ru-RU" sz="3600" b="1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Создано 4 клубных сообщества</a:t>
            </a:r>
            <a:endParaRPr lang="en-US" altLang="ru-RU" sz="3600" b="1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1932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7EC234"/>
                </a:solidFill>
                <a:latin typeface="+mn-lt"/>
                <a:ea typeface="+mn-ea"/>
                <a:cs typeface="+mn-cs"/>
              </a:rPr>
              <a:t>Систематическое профессиональное сопровождение пар «наставник – подросток» специалистами помогало</a:t>
            </a:r>
            <a:endParaRPr lang="en-US" sz="2800" b="1" dirty="0">
              <a:solidFill>
                <a:srgbClr val="7EC23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6397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программы наставничества по срокам реализации</a:t>
            </a:r>
            <a:endParaRPr lang="en-US" sz="3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5707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tx1"/>
                </a:solidFill>
              </a:rPr>
              <a:t>В организации мероприятий проекта нам безвозмездно помогали более 300 заинтересованных специалистов партнерских организаций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653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0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9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6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7EC234"/>
                </a:solidFill>
                <a:latin typeface="+mn-lt"/>
                <a:ea typeface="+mn-ea"/>
                <a:cs typeface="+mn-cs"/>
              </a:rPr>
              <a:t>Ежегодно помощь в учреждении получают более 14 тысяч семей, 10 тысяч детей</a:t>
            </a:r>
            <a:endParaRPr lang="ru-RU" sz="3600" b="1" dirty="0">
              <a:solidFill>
                <a:srgbClr val="7EC23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1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3307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</a:rPr>
              <a:t>У детей нет проблем?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1639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ea typeface="Calibri" pitchFamily="34" charset="0"/>
                <a:cs typeface="Calibri" pitchFamily="34" charset="0"/>
              </a:rPr>
              <a:t>Волонтеры - наставники  подростков</a:t>
            </a:r>
            <a:endParaRPr lang="en-US" altLang="ru-RU" sz="2800" b="1" smtClean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5444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Обучение специалистов ГБУ СО «Социально-реабилитационный центр для несовершеннолетних «Возвращение» практике наставничества</a:t>
            </a:r>
            <a:endParaRPr lang="ru-RU" altLang="ru-RU" sz="240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734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smtClean="0">
                <a:solidFill>
                  <a:srgbClr val="7EC234"/>
                </a:solidFill>
                <a:ea typeface="Calibri" pitchFamily="34" charset="0"/>
                <a:cs typeface="Calibri" pitchFamily="34" charset="0"/>
              </a:rPr>
              <a:t>Мероприятия, организованные  волонтерами и добровольцами </a:t>
            </a:r>
            <a:endParaRPr lang="ru-RU" altLang="ru-RU" sz="2800" smtClean="0">
              <a:solidFill>
                <a:srgbClr val="7EC234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6120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Ежегодно помощь в учреждении получают более 14 тысяч семей, 10 тысяч детей</vt:lpstr>
      <vt:lpstr>Презентация PowerPoint</vt:lpstr>
      <vt:lpstr>У детей нет проблем?</vt:lpstr>
      <vt:lpstr>Волонтеры - наставники  подростков</vt:lpstr>
      <vt:lpstr>Обучение специалистов ГБУ СО «Социально-реабилитационный центр для несовершеннолетних «Возвращение» практике наставничества</vt:lpstr>
      <vt:lpstr>Мероприятия, организованные  волонтерами и добровольцами </vt:lpstr>
      <vt:lpstr>    Этапы  подготовки программы наставничества</vt:lpstr>
      <vt:lpstr>   Создано 4 клубных сообщества</vt:lpstr>
      <vt:lpstr>Систематическое профессиональное сопровождение пар «наставник – подросток» специалистами помогало</vt:lpstr>
      <vt:lpstr>Результаты программы наставничества по срокам реализации</vt:lpstr>
      <vt:lpstr>В организации мероприятий проекта нам безвозмездно помогали более 300 заинтересованных специалистов партнерских организаций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кей</dc:creator>
  <cp:lastModifiedBy>кей</cp:lastModifiedBy>
  <cp:revision>1</cp:revision>
  <dcterms:created xsi:type="dcterms:W3CDTF">2020-10-09T13:24:47Z</dcterms:created>
  <dcterms:modified xsi:type="dcterms:W3CDTF">2020-10-09T13:24:47Z</dcterms:modified>
</cp:coreProperties>
</file>